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345" r:id="rId3"/>
    <p:sldId id="346" r:id="rId4"/>
    <p:sldId id="347" r:id="rId5"/>
    <p:sldId id="348" r:id="rId6"/>
    <p:sldId id="351" r:id="rId7"/>
    <p:sldId id="350" r:id="rId8"/>
    <p:sldId id="352" r:id="rId9"/>
    <p:sldId id="349" r:id="rId10"/>
    <p:sldId id="353" r:id="rId11"/>
    <p:sldId id="354" r:id="rId12"/>
    <p:sldId id="355" r:id="rId13"/>
    <p:sldId id="356" r:id="rId14"/>
    <p:sldId id="357" r:id="rId15"/>
    <p:sldId id="358" r:id="rId16"/>
    <p:sldId id="360" r:id="rId17"/>
    <p:sldId id="359" r:id="rId18"/>
    <p:sldId id="361" r:id="rId1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710"/>
  </p:normalViewPr>
  <p:slideViewPr>
    <p:cSldViewPr>
      <p:cViewPr>
        <p:scale>
          <a:sx n="61" d="100"/>
          <a:sy n="61" d="100"/>
        </p:scale>
        <p:origin x="867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4821" y="893775"/>
            <a:ext cx="386080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4582" y="1298859"/>
            <a:ext cx="6212840" cy="4081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eezy_futuristic-digital-circuit-line_9884664_525">
            <a:hlinkClick r:id="" action="ppaction://media"/>
            <a:extLst>
              <a:ext uri="{FF2B5EF4-FFF2-40B4-BE49-F238E27FC236}">
                <a16:creationId xmlns:a16="http://schemas.microsoft.com/office/drawing/2014/main" id="{501A67BD-276A-01DE-264A-159FB12D3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8343"/>
            <a:ext cx="12192000" cy="6858000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388C1595-C7DB-B4D4-5088-0D15F18797F4}"/>
              </a:ext>
            </a:extLst>
          </p:cNvPr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58F8D-866F-E50F-D923-2242CBCA285E}"/>
              </a:ext>
            </a:extLst>
          </p:cNvPr>
          <p:cNvSpPr txBox="1"/>
          <p:nvPr/>
        </p:nvSpPr>
        <p:spPr>
          <a:xfrm>
            <a:off x="1906102" y="3040723"/>
            <a:ext cx="9027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2"/>
                </a:solidFill>
                <a:latin typeface="Amasis MT Pro Black" panose="020B0604020202020204" pitchFamily="18" charset="0"/>
              </a:rPr>
              <a:t>Full Stack-Web Development - CSS</a:t>
            </a:r>
          </a:p>
        </p:txBody>
      </p:sp>
    </p:spTree>
    <p:extLst>
      <p:ext uri="{BB962C8B-B14F-4D97-AF65-F5344CB8AC3E}">
        <p14:creationId xmlns:p14="http://schemas.microsoft.com/office/powerpoint/2010/main" val="28725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 (categorize to 4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Combinators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Structural 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String Matching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7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HTML is the root element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Here,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-&gt;p tags are the descendent of </a:t>
            </a:r>
          </a:p>
          <a:p>
            <a:r>
              <a:rPr lang="en-US" sz="3200" dirty="0">
                <a:solidFill>
                  <a:schemeClr val="bg1"/>
                </a:solidFill>
              </a:rPr>
              <a:t>Body.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-&gt;And sibling among themselves.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</a:t>
            </a:r>
            <a:r>
              <a:rPr lang="en-US" sz="3200" dirty="0" err="1">
                <a:solidFill>
                  <a:schemeClr val="bg1"/>
                </a:solidFill>
              </a:rPr>
              <a:t>strong,b,em</a:t>
            </a:r>
            <a:r>
              <a:rPr lang="en-US" sz="3200" dirty="0">
                <a:solidFill>
                  <a:schemeClr val="bg1"/>
                </a:solidFill>
              </a:rPr>
              <a:t> are also descendants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of body.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</a:t>
            </a:r>
            <a:r>
              <a:rPr lang="en-US" sz="3200" dirty="0" err="1">
                <a:solidFill>
                  <a:schemeClr val="bg1"/>
                </a:solidFill>
              </a:rPr>
              <a:t>strong,code,sup,sub</a:t>
            </a:r>
            <a:r>
              <a:rPr lang="en-US" sz="3200" dirty="0">
                <a:solidFill>
                  <a:schemeClr val="bg1"/>
                </a:solidFill>
              </a:rPr>
              <a:t> are general </a:t>
            </a:r>
          </a:p>
          <a:p>
            <a:r>
              <a:rPr lang="en-US" sz="3200" dirty="0">
                <a:solidFill>
                  <a:schemeClr val="bg1"/>
                </a:solidFill>
              </a:rPr>
              <a:t>siblings.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27295-168A-CD36-46E9-70BC62EE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186" y="1676400"/>
            <a:ext cx="5611612" cy="303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5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Combinators : Combination of 2 things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. Descendants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a ‘space’ in between them means a descendent.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works on any level.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ii. Child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we have to use ‘&gt;’ to denote child selector.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do not work on all level.</a:t>
            </a:r>
          </a:p>
        </p:txBody>
      </p:sp>
    </p:spTree>
    <p:extLst>
      <p:ext uri="{BB962C8B-B14F-4D97-AF65-F5344CB8AC3E}">
        <p14:creationId xmlns:p14="http://schemas.microsoft.com/office/powerpoint/2010/main" val="275531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6529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Combinators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iii. Adjacent Sibling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is denoted via ‘+’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only one tag is selected that comes after element.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iv. General Sibling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is denoted via ‘~’(Tilde)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all the tag is selected that comes after element.</a:t>
            </a:r>
          </a:p>
        </p:txBody>
      </p:sp>
    </p:spTree>
    <p:extLst>
      <p:ext uri="{BB962C8B-B14F-4D97-AF65-F5344CB8AC3E}">
        <p14:creationId xmlns:p14="http://schemas.microsoft.com/office/powerpoint/2010/main" val="256525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:hover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:active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:visited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:nth of the type(</a:t>
            </a:r>
            <a:r>
              <a:rPr lang="en-US" sz="3200" dirty="0" err="1">
                <a:solidFill>
                  <a:schemeClr val="bg1"/>
                </a:solidFill>
              </a:rPr>
              <a:t>odd,even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</a:t>
            </a:r>
            <a:r>
              <a:rPr lang="en-US" sz="3200" dirty="0" err="1">
                <a:solidFill>
                  <a:schemeClr val="bg1"/>
                </a:solidFill>
              </a:rPr>
              <a:t>first-child,:last-child</a:t>
            </a: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:focus</a:t>
            </a:r>
          </a:p>
        </p:txBody>
      </p:sp>
    </p:spTree>
    <p:extLst>
      <p:ext uri="{BB962C8B-B14F-4D97-AF65-F5344CB8AC3E}">
        <p14:creationId xmlns:p14="http://schemas.microsoft.com/office/powerpoint/2010/main" val="206746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nth of the type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:nth-of-type(</a:t>
            </a:r>
            <a:r>
              <a:rPr lang="en-US" sz="3200" dirty="0" err="1">
                <a:solidFill>
                  <a:schemeClr val="bg1"/>
                </a:solidFill>
              </a:rPr>
              <a:t>an+b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an+b</a:t>
            </a:r>
            <a:r>
              <a:rPr lang="en-US" sz="3200" dirty="0">
                <a:solidFill>
                  <a:schemeClr val="bg1"/>
                </a:solidFill>
              </a:rPr>
              <a:t>-&gt;offset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an-&gt; intervals</a:t>
            </a:r>
          </a:p>
          <a:p>
            <a:r>
              <a:rPr lang="en-US" sz="3200" dirty="0">
                <a:solidFill>
                  <a:schemeClr val="bg1"/>
                </a:solidFill>
              </a:rPr>
              <a:t>b-&gt; starting index</a:t>
            </a:r>
          </a:p>
        </p:txBody>
      </p:sp>
    </p:spTree>
    <p:extLst>
      <p:ext uri="{BB962C8B-B14F-4D97-AF65-F5344CB8AC3E}">
        <p14:creationId xmlns:p14="http://schemas.microsoft.com/office/powerpoint/2010/main" val="271565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Pseudo Elements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+mj-lt"/>
              </a:rPr>
              <a:t>A CSS pseudo-element is used to style specified parts of an element.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-&gt; It doesn’t work on inline elements.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p::first-letter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p::first-line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::after        (don’t affect inline elements)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::before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Css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-property : content: ‘\1F4F1’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DCF9BE3-EB9B-5376-0E47-3BAD3B710AC0}"/>
              </a:ext>
            </a:extLst>
          </p:cNvPr>
          <p:cNvSpPr/>
          <p:nvPr/>
        </p:nvSpPr>
        <p:spPr>
          <a:xfrm>
            <a:off x="2971800" y="4648200"/>
            <a:ext cx="304800" cy="762000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63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String Matching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1.Starts with : ^=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^= “https”]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2.Ends with : $=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$= “com”]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3.Present anywhere : *=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*= “google”]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3238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Inheritance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Child adapt properties of parents.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Works on : </a:t>
            </a:r>
            <a:r>
              <a:rPr lang="en-US" sz="3200" err="1">
                <a:solidFill>
                  <a:schemeClr val="bg1"/>
                </a:solidFill>
                <a:latin typeface="+mj-lt"/>
              </a:rPr>
              <a:t>color</a:t>
            </a:r>
            <a:r>
              <a:rPr lang="en-US" sz="3200">
                <a:solidFill>
                  <a:schemeClr val="bg1"/>
                </a:solidFill>
                <a:latin typeface="+mj-lt"/>
              </a:rPr>
              <a:t>, font-size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Doesn’t works on : border, background-color</a:t>
            </a:r>
          </a:p>
        </p:txBody>
      </p:sp>
    </p:spTree>
    <p:extLst>
      <p:ext uri="{BB962C8B-B14F-4D97-AF65-F5344CB8AC3E}">
        <p14:creationId xmlns:p14="http://schemas.microsoft.com/office/powerpoint/2010/main" val="327892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44199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762000" y="4151055"/>
            <a:ext cx="891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Inline </a:t>
            </a:r>
            <a:r>
              <a:rPr lang="en-US" sz="4000" dirty="0" err="1">
                <a:solidFill>
                  <a:schemeClr val="bg1"/>
                </a:solidFill>
              </a:rPr>
              <a:t>css</a:t>
            </a:r>
            <a:r>
              <a:rPr lang="en-US" sz="4000" dirty="0">
                <a:solidFill>
                  <a:schemeClr val="bg1"/>
                </a:solidFill>
              </a:rPr>
              <a:t> : property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key : value pair is used.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e.g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color:violet</a:t>
            </a:r>
            <a:r>
              <a:rPr lang="en-US" sz="4000" dirty="0">
                <a:solidFill>
                  <a:schemeClr val="bg1"/>
                </a:solidFill>
              </a:rPr>
              <a:t>, border:2px solid red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676400"/>
            <a:ext cx="8692780" cy="21435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3 Ways of Declaration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Inline -&gt; As style attribute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Internal -&gt; As style tag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External -&gt; As separate file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7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855660"/>
            <a:ext cx="79765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Internal </a:t>
            </a:r>
            <a:r>
              <a:rPr lang="en-US" sz="4000" dirty="0" err="1">
                <a:solidFill>
                  <a:schemeClr val="bg1"/>
                </a:solidFill>
              </a:rPr>
              <a:t>css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made with tag inside head tag</a:t>
            </a:r>
          </a:p>
          <a:p>
            <a:r>
              <a:rPr lang="en-US" sz="4000" dirty="0">
                <a:solidFill>
                  <a:schemeClr val="bg1"/>
                </a:solidFill>
              </a:rPr>
              <a:t>p{</a:t>
            </a:r>
          </a:p>
          <a:p>
            <a:r>
              <a:rPr lang="en-US" sz="4000" dirty="0">
                <a:solidFill>
                  <a:schemeClr val="bg1"/>
                </a:solidFill>
              </a:rPr>
              <a:t>	</a:t>
            </a:r>
            <a:r>
              <a:rPr lang="en-US" sz="4000" dirty="0" err="1">
                <a:solidFill>
                  <a:schemeClr val="bg1"/>
                </a:solidFill>
              </a:rPr>
              <a:t>key:value</a:t>
            </a:r>
            <a:r>
              <a:rPr lang="en-US" sz="4000" dirty="0">
                <a:solidFill>
                  <a:schemeClr val="bg1"/>
                </a:solidFill>
              </a:rPr>
              <a:t>;</a:t>
            </a:r>
          </a:p>
          <a:p>
            <a:r>
              <a:rPr lang="en-US" sz="4000" dirty="0">
                <a:solidFill>
                  <a:schemeClr val="bg1"/>
                </a:solidFill>
              </a:rPr>
              <a:t>}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eg.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backgroud</a:t>
            </a:r>
            <a:r>
              <a:rPr lang="en-US" sz="4000" dirty="0">
                <a:solidFill>
                  <a:schemeClr val="bg1"/>
                </a:solidFill>
              </a:rPr>
              <a:t>-color: aquamarine;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text-decoration:underline</a:t>
            </a:r>
            <a:r>
              <a:rPr lang="en-US" sz="40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415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External </a:t>
            </a:r>
            <a:r>
              <a:rPr lang="en-US" sz="3200" dirty="0" err="1">
                <a:solidFill>
                  <a:schemeClr val="bg1"/>
                </a:solidFill>
              </a:rPr>
              <a:t>css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New file made with link inside head tag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Tag : link 	</a:t>
            </a:r>
          </a:p>
          <a:p>
            <a:r>
              <a:rPr lang="en-US" sz="3200" dirty="0">
                <a:solidFill>
                  <a:schemeClr val="bg1"/>
                </a:solidFill>
              </a:rPr>
              <a:t>Attribute: </a:t>
            </a:r>
            <a:r>
              <a:rPr lang="en-US" sz="3200" dirty="0" err="1">
                <a:solidFill>
                  <a:schemeClr val="bg1"/>
                </a:solidFill>
              </a:rPr>
              <a:t>rel</a:t>
            </a:r>
            <a:r>
              <a:rPr lang="en-US" sz="3200" dirty="0">
                <a:solidFill>
                  <a:schemeClr val="bg1"/>
                </a:solidFill>
              </a:rPr>
              <a:t>-&gt; relation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p{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key:value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  <a:p>
            <a:r>
              <a:rPr lang="en-US" sz="3200" dirty="0">
                <a:solidFill>
                  <a:schemeClr val="bg1"/>
                </a:solidFill>
              </a:rPr>
              <a:t>}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backgroud</a:t>
            </a:r>
            <a:r>
              <a:rPr lang="en-US" sz="3200" dirty="0">
                <a:solidFill>
                  <a:schemeClr val="bg1"/>
                </a:solidFill>
              </a:rPr>
              <a:t>-color: cornflower;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text-decoration:line-through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8395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Specificity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Inline&gt;Internal&gt;External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Selectors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Basic Selectors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8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Basic Selectors (categorize to 5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Element selectors 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p,div,h1)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Id Selectors 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Id=“name” -&gt; </a:t>
            </a:r>
          </a:p>
          <a:p>
            <a:r>
              <a:rPr lang="en-US" sz="3200" dirty="0">
                <a:solidFill>
                  <a:schemeClr val="bg1"/>
                </a:solidFill>
              </a:rPr>
              <a:t>	#name{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</a:t>
            </a:r>
            <a:r>
              <a:rPr lang="en-US" sz="3200" dirty="0" err="1">
                <a:solidFill>
                  <a:schemeClr val="bg1"/>
                </a:solidFill>
              </a:rPr>
              <a:t>background-color:purple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Do not repeat id name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88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Basic Selectors (categorize to 5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iii.   Class Selectors(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Class=“</a:t>
            </a:r>
            <a:r>
              <a:rPr lang="en-US" sz="3200" dirty="0" err="1">
                <a:solidFill>
                  <a:schemeClr val="bg1"/>
                </a:solidFill>
              </a:rPr>
              <a:t>className</a:t>
            </a:r>
            <a:r>
              <a:rPr lang="en-US" sz="3200" dirty="0">
                <a:solidFill>
                  <a:schemeClr val="bg1"/>
                </a:solidFill>
              </a:rPr>
              <a:t>”-&gt;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.</a:t>
            </a:r>
            <a:r>
              <a:rPr lang="en-US" sz="3200" dirty="0" err="1">
                <a:solidFill>
                  <a:schemeClr val="bg1"/>
                </a:solidFill>
              </a:rPr>
              <a:t>className</a:t>
            </a:r>
            <a:r>
              <a:rPr lang="en-US" sz="3200" dirty="0">
                <a:solidFill>
                  <a:schemeClr val="bg1"/>
                </a:solidFill>
              </a:rPr>
              <a:t>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border:2px solid orange;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We can repeat class names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23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iv.   	Attribute Selectors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eg.href</a:t>
            </a:r>
            <a:r>
              <a:rPr lang="en-US" sz="3200" dirty="0">
                <a:solidFill>
                  <a:schemeClr val="bg1"/>
                </a:solidFill>
              </a:rPr>
              <a:t>=“www.google.com”-&gt;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a[</a:t>
            </a:r>
            <a:r>
              <a:rPr lang="en-US" sz="3200" dirty="0" err="1">
                <a:solidFill>
                  <a:schemeClr val="bg1"/>
                </a:solidFill>
              </a:rPr>
              <a:t>href</a:t>
            </a:r>
            <a:r>
              <a:rPr lang="en-US" sz="3200" dirty="0">
                <a:solidFill>
                  <a:schemeClr val="bg1"/>
                </a:solidFill>
              </a:rPr>
              <a:t>=“www.google.com”]{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font-size:200px;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&lt;input type=“text”&gt;-&gt;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input[type=“text”]{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border:2px dashed red;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	</a:t>
            </a:r>
          </a:p>
        </p:txBody>
      </p:sp>
    </p:spTree>
    <p:extLst>
      <p:ext uri="{BB962C8B-B14F-4D97-AF65-F5344CB8AC3E}">
        <p14:creationId xmlns:p14="http://schemas.microsoft.com/office/powerpoint/2010/main" val="406570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954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LcPeriod" startAt="5"/>
            </a:pPr>
            <a:r>
              <a:rPr lang="en-US" sz="3200" dirty="0">
                <a:solidFill>
                  <a:schemeClr val="bg1"/>
                </a:solidFill>
              </a:rPr>
              <a:t>Universal Selector</a:t>
            </a:r>
          </a:p>
          <a:p>
            <a:r>
              <a:rPr lang="en-US" sz="3200" dirty="0">
                <a:solidFill>
                  <a:schemeClr val="bg1"/>
                </a:solidFill>
              </a:rPr>
              <a:t>*{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border:2px solid yellow;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It selects everything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Specificity: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Inline&gt;id&gt;class&gt;element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7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7E6E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13419</TotalTime>
  <Words>640</Words>
  <Application>Microsoft Office PowerPoint</Application>
  <PresentationFormat>Widescreen</PresentationFormat>
  <Paragraphs>152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Amasis MT Pro Black</vt:lpstr>
      <vt:lpstr>Arial</vt:lpstr>
      <vt:lpstr>Calibri</vt:lpstr>
      <vt:lpstr>Carlito</vt:lpstr>
      <vt:lpstr>Trebuchet MS</vt:lpstr>
      <vt:lpstr>Office Theme</vt:lpstr>
      <vt:lpstr>PowerPoint Presentation</vt:lpstr>
      <vt:lpstr>CSS Intro</vt:lpstr>
      <vt:lpstr>CSS Intro</vt:lpstr>
      <vt:lpstr>CSS Intro</vt:lpstr>
      <vt:lpstr>CSS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Pseudo Elements</vt:lpstr>
      <vt:lpstr>String Matching</vt:lpstr>
      <vt:lpstr>Inheritance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</dc:creator>
  <cp:lastModifiedBy>DELL</cp:lastModifiedBy>
  <cp:revision>58</cp:revision>
  <dcterms:created xsi:type="dcterms:W3CDTF">2022-02-16T20:23:17Z</dcterms:created>
  <dcterms:modified xsi:type="dcterms:W3CDTF">2023-08-29T08:20:00Z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2022-02-16T00:00:00Z</vt:filetime>
  </property>
</Properties>
</file>